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9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B9BAB-DEFB-4863-842F-73BAC7D2C92F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62F4F-95F1-4322-BF49-8B62FD7F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67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43BF0-FD1E-41CA-9F9B-FC02012A5C59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2DE9D-4C08-462E-8236-C6F35DF03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3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F8F-8FB9-43C9-AEB0-8FB289F4705D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6CC-FAD5-4201-BFFA-DDFFB2423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6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F8F-8FB9-43C9-AEB0-8FB289F4705D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6CC-FAD5-4201-BFFA-DDFFB2423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9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F8F-8FB9-43C9-AEB0-8FB289F4705D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6CC-FAD5-4201-BFFA-DDFFB2423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3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F8F-8FB9-43C9-AEB0-8FB289F4705D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6CC-FAD5-4201-BFFA-DDFFB2423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9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F8F-8FB9-43C9-AEB0-8FB289F4705D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6CC-FAD5-4201-BFFA-DDFFB2423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F8F-8FB9-43C9-AEB0-8FB289F4705D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6CC-FAD5-4201-BFFA-DDFFB2423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6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F8F-8FB9-43C9-AEB0-8FB289F4705D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6CC-FAD5-4201-BFFA-DDFFB2423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F8F-8FB9-43C9-AEB0-8FB289F4705D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6CC-FAD5-4201-BFFA-DDFFB2423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F8F-8FB9-43C9-AEB0-8FB289F4705D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6CC-FAD5-4201-BFFA-DDFFB2423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4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F8F-8FB9-43C9-AEB0-8FB289F4705D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6CC-FAD5-4201-BFFA-DDFFB2423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F8F-8FB9-43C9-AEB0-8FB289F4705D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36CC-FAD5-4201-BFFA-DDFFB2423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7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AF8F-8FB9-43C9-AEB0-8FB289F4705D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E36CC-FAD5-4201-BFFA-DDFFB2423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76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82982"/>
            <a:ext cx="4824536" cy="4650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8863" y="5229200"/>
            <a:ext cx="4560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8 things </a:t>
            </a:r>
            <a:r>
              <a:rPr lang="en-GB" sz="2000" smtClean="0"/>
              <a:t>you do </a:t>
            </a:r>
            <a:r>
              <a:rPr lang="en-GB" sz="2000" dirty="0" smtClean="0"/>
              <a:t>every day with your child, </a:t>
            </a:r>
          </a:p>
          <a:p>
            <a:pPr algn="ctr"/>
            <a:r>
              <a:rPr lang="en-GB" sz="2000" dirty="0" smtClean="0"/>
              <a:t>but never knew how powerful they were!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188640"/>
            <a:ext cx="80636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8031657" cy="56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8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88" y="620688"/>
            <a:ext cx="833921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64704"/>
            <a:ext cx="791989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20688"/>
            <a:ext cx="7884368" cy="54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8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8135888" cy="58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8172400" cy="57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0688"/>
            <a:ext cx="8388424" cy="58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460432" cy="57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18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Johnson Lower</dc:creator>
  <cp:lastModifiedBy>Z Bloodworth</cp:lastModifiedBy>
  <cp:revision>93</cp:revision>
  <dcterms:created xsi:type="dcterms:W3CDTF">2017-06-26T13:38:25Z</dcterms:created>
  <dcterms:modified xsi:type="dcterms:W3CDTF">2019-10-08T14:00:30Z</dcterms:modified>
</cp:coreProperties>
</file>